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4A990-3473-4959-832A-70A080D0BD25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F6A3C-3FA2-4E3D-BEF8-13735DB776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588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93A50D-FABF-858C-BDA6-980DF4D71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ABF267-5CBC-1568-B014-3C823FD37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E546B3-B455-A1E0-E598-F67235B7D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E3CDF7-C588-78C9-7271-BB7C3A07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FA62E3-5EC0-1621-BA6D-E2CD8AF81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38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0C86F-767B-80F3-3F4E-2F26837B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894234-77B8-F2A4-0798-FF6F10EAF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47A4C7-80B8-660C-B98B-38EF7F5B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ED9BF2-CFA0-97B7-4EB5-AE13CA34E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B85554-C2C2-DF12-CFE4-283CFCF2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846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47368D-B7A8-2E34-77C8-018709C88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F37FA7-2930-95CC-6735-2D0B81685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E99128-F407-96B6-7ECA-7187202D4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3344F6-B0B1-4B66-75EB-4006FEBC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8C392F-A5CF-ADA5-053B-0734CE377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64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74F065-33D8-53F6-3A0E-6A5A7D1A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C87916-3927-502E-CA01-5AA640812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4D5EF6-BCD8-D0C1-6C59-BD511A5E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A8C9E2-7C64-8399-AB19-1D16A9AE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098F88-CCC3-7875-B609-C6A082D09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74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CF505-B9F8-EEF5-2A8E-8907206E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76A50E-C1FE-B97E-749D-70A3755BD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FCA8A5-97FC-DDE0-8185-D4DE8D38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390CFA-D647-E16A-D9F5-F0FEE4E4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BFFB1-90CC-2E49-6C31-DF813AF7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38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9B46C2-B927-5150-19BA-665E7E734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B11AB2-B4A7-F3D8-3AB6-2FAFF1C19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D4A8C9-5C08-E138-1246-250F8352C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6C3896-BDE4-5158-972A-3D7C633B1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FFE9D6-7D54-1337-C241-816A22219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FE34F1-6472-547E-6541-48AE6F98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97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6DD87-E66B-9193-BE66-DD540575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26F20D-C122-D7BD-BD39-D25A58FB7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2C2291-FDB1-381D-D6BD-6AE0E15F2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A4E0AB5-5FDD-CCEA-7533-22852C8E7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E86570-0C3B-EC95-533D-59CD945BB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F7188D-E954-4211-37CB-E147320E2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A79E7B-E904-A322-9CDA-6F178B05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6BFE62-8F68-890C-7BB3-A2E7C02BF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64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47234-7EC6-70E0-7004-7A2F717E4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F576CA-1E91-25EA-B6C9-2A37BB36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463D28E-02D4-7A35-0CFF-479ADA08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7663E43-0726-D455-FCAD-213B6A1E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8470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1C78C5-65CE-F37F-7B2C-CFE8F05F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1AB697B-9F02-2EB3-31F7-AB56E4F4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80C712A-888F-E76D-E72F-3D1D9C3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813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6FA57-FC14-C2DE-4369-1575D7F1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F1477E-8A47-4046-4DAA-FC425733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EF0404-B83F-E1E3-DE5C-165EC623E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963F99-380E-20E9-D709-5AD7CADE4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EFA3A6D-2C0C-D51F-2A72-88EA9B67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755DD1-3F63-F880-3384-DF981F2E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07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1294F-C3FE-5753-A60E-89A5F17D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1E8CF2-3830-4B37-5155-8C8222357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FBD4F0-8C6B-C812-0E26-CEF622123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D75B4F-95AB-2B93-D625-11BA90E7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42C87F-24EE-6C64-DAFF-7B12E7BFC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40910B-F7D7-317D-3D4E-23322840F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24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DDDA1C1-39F6-0F84-AC24-B4CF2EC4A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425785-B202-C4BB-C471-A8AE5B880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CE3393-30B1-E505-E12F-729953028A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B056C-6A21-49D6-85C4-1176336E92C2}" type="datetimeFigureOut">
              <a:rPr lang="es-ES" smtClean="0"/>
              <a:t>12/12/2024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685A23-9011-E397-A14E-305AAC5D08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05B084-CA58-BAF4-8652-1D6E51BE0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4F89E4-7C4C-4525-A0AC-56E85B3AB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31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AC52F3-90E1-2028-3B08-98D2D2352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43797"/>
            <a:ext cx="9144000" cy="23876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1ECF1B-DF16-6967-6723-0CC4E1F55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2325"/>
            <a:ext cx="9144000" cy="1655762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" name="Imagen 9" descr="Dibujo de una persona&#10;&#10;Descripción generada automáticamente">
            <a:extLst>
              <a:ext uri="{FF2B5EF4-FFF2-40B4-BE49-F238E27FC236}">
                <a16:creationId xmlns:a16="http://schemas.microsoft.com/office/drawing/2014/main" id="{2482F7E4-E0F8-7D21-41EB-FA91954E6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25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85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5A83AC-D3CB-0395-7988-8E3963A30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1517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7DD628-DDD5-242D-F45B-CF9A25CAD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62603"/>
            <a:ext cx="10515600" cy="3149953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4318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6" ma:contentTypeDescription="Crear nuevo documento." ma:contentTypeScope="" ma:versionID="11d83410286d37b6ee5afa21d30f8a7b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a21644595b842742e9b8ad545f6fe642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B6E7E0-C2C7-4593-87F2-8DDA74C6FD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41BD76-B013-4901-BD79-1BCEEBA49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3236f-f772-418e-84f5-41638dde6a19"/>
    <ds:schemaRef ds:uri="0c3fdc64-20f4-4d0e-8433-33b2bf723d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Esmeeting Eventos y Congresos</dc:creator>
  <cp:lastModifiedBy>antoniocastilla@esmeeting.es</cp:lastModifiedBy>
  <cp:revision>6</cp:revision>
  <dcterms:created xsi:type="dcterms:W3CDTF">2024-06-05T07:25:39Z</dcterms:created>
  <dcterms:modified xsi:type="dcterms:W3CDTF">2024-12-12T12:45:09Z</dcterms:modified>
</cp:coreProperties>
</file>